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BMW dealer around Los Angeles hear South Bay BMW in 1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BMW dealer near Los Angeles"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South Bay BMW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2026-09-04. 9 things to fix, 2 of them costing the store buyers today. 6 fixed once in the first week, 3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leave the store out.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1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22.6 MB, 159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0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4 of 100.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store is off Google's first page for buying searches. </a:t>
            </a:r>
            <a:r>
              <a:rPr sz="1250" b="0">
                <a:solidFill>
                  <a:srgbClr val="111111"/>
                </a:solidFill>
                <a:latin typeface="Arial"/>
              </a:rPr>
              <a:t>Buying searches in Google's top 10: 3 of 10.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25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Team Velocity (Apollo).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BMW and the X3 around Los Angeles.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Give the site pages the assistants can quote: a real FAQ in the code they read and the store's rating in the code.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Rewrite the homepage title and description with the city and the brand.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Pages the store is missing: one for each city it sells to, one for each model, written for people and kept current.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Named by AI: today 1 of 6 answers.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Mobile homepage weight: today 22.6 MB, 159 requests.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"In stock now" answers naming the store: today 0 of 4.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Citations to the store's own site: today 4 of 100.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Buying searches in Google's top 10: today 3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BMW dealer near Los Angeles", South Bay BMW is in it. Today that is 1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