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600" b="1">
                <a:solidFill>
                  <a:srgbClr val="111111"/>
                </a:solidFill>
                <a:latin typeface="Arial"/>
              </a:rPr>
              <a:t>Buyers asking AI for a McKenna dealer around Huntington Beach hear McKenna Cars in 2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McKenna dealer near Huntington Beach"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McKenna Cars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2026-09-02. 13 things to fix, 3 of them costing the store buyers today. 8 fixed once in the first week, 5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assistants leave the store out. </a:t>
            </a:r>
            <a:r>
              <a:rPr sz="1250" b="0">
                <a:solidFill>
                  <a:srgbClr val="111111"/>
                </a:solidFill>
                <a:latin typeface="Arial"/>
              </a:rPr>
              <a:t>Named by AI: 2 of 6 answers.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On Google Maps the store is missing for "mckenna service". </a:t>
            </a:r>
            <a:r>
              <a:rPr sz="1250" b="0">
                <a:solidFill>
                  <a:srgbClr val="111111"/>
                </a:solidFill>
                <a:latin typeface="Arial"/>
              </a:rPr>
              <a:t>Map box "mckenna service": 0 of 25 points.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250" b="0">
                <a:solidFill>
                  <a:srgbClr val="111111"/>
                </a:solidFill>
                <a:latin typeface="Arial"/>
              </a:rPr>
              <a:t>Mobile homepage weight: 13.7 MB, 45 requests.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250" b="0">
                <a:solidFill>
                  <a:srgbClr val="111111"/>
                </a:solidFill>
                <a:latin typeface="Arial"/>
              </a:rPr>
              <a:t>"In stock now" answers naming the store: 1 of 4.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250" b="0">
                <a:solidFill>
                  <a:srgbClr val="111111"/>
                </a:solidFill>
                <a:latin typeface="Arial"/>
              </a:rPr>
              <a:t>Citations to the store's own site: 13 of 91.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25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Team Velocity (Apollo).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McKenna and the SUV around Huntington Beach.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Give the site pages the assistants can quote: a plain answers file for AI crawlers, a real FAQ in the code they read and the store's rating in the code.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One phone everywhere: site, Google, directories.</a:t>
            </a:r>
          </a:p>
          <a:p>
            <a:pPr>
              <a:spcAft>
                <a:spcPts val="250"/>
              </a:spcAft>
            </a:pPr>
            <a:r>
              <a:rPr sz="95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Business Profile work every month: the right categories and services, fresh photos, weekly posts, steady new reviews with replies.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Every review answered within 48 hours, the negative ones first, in the store's own voice, with your sign-off on the tone.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A simple ask after every sale and service visit, by text, with the link.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Named by AI: today 2 of 6 answers.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Map box "mckenna service": today 0 of 25 points.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Mobile homepage weight: today 13.7 MB, 45 requests.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"In stock now" answers naming the store: today 1 of 4.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Citations to the store's own site: today 13 of 91.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Negative reviews unanswered: today 1.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McKenna dealer near Huntington Beach", McKenna Cars is in it. Today that is 2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