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Arial"/>
              </a:rPr>
              <a:t>Buyers asking AI for a Subaru dealer around Huntington Beach hear Sutherlin Subaru Huntington Beach in 4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Subaru dealer near Huntington Beach"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Sutherlin Subaru Huntington Beach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2026-09-09. 9 things to fix, 1 of them costing the store buyers today. 7 fixed once in the first week, 2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10.5 MB, 212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name the store only some of the time.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4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2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9 of 85.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25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phone number on the site is not the one on Google. </a:t>
            </a:r>
            <a:r>
              <a:rPr sz="1250" b="0">
                <a:solidFill>
                  <a:srgbClr val="111111"/>
                </a:solidFill>
                <a:latin typeface="Arial"/>
              </a:rPr>
              <a:t>Engines match a business by name, address and phone.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DealerOn.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Subaru and the Outback around Huntington Beach.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Claim and complete the Apple Business listing.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Mobile homepage weight: today 10.5 MB, 212 requests.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Named by AI: today 4 of 6 answers.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"In stock now" answers naming the store: today 2 of 4.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Citations to the store's own site: today 9 of 85.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Subaru dealer near Huntington Beach", Sutherlin Subaru Huntington Beach is in it. Today that is 4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