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Subaru dealer around Knoxville hear Sutherlin Subaru in 3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Subaru dealer near Knoxville"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Subaru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2026-09-11. 11 things to fix, 2 of them costing the store buyers today. 7 fixed once in the first week, 4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250" b="0">
                <a:solidFill>
                  <a:srgbClr val="111111"/>
                </a:solidFill>
                <a:latin typeface="Arial"/>
              </a:rPr>
              <a:t>Owner replies to newest reviews: 15%.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14.4 MB, 334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name the store only some of the time.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3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1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9 of 118.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store is off Google's first page for buying searches. </a:t>
            </a:r>
            <a:r>
              <a:rPr sz="1250" b="0">
                <a:solidFill>
                  <a:srgbClr val="111111"/>
                </a:solidFill>
                <a:latin typeface="Arial"/>
              </a:rPr>
              <a:t>Buying searches in Google's top 10: 6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Subaru and the Outback around Knoxville.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Pages the store is missing: one for each city it sells to, one for each model, written for people and kept current.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Owner replies to newest reviews: today 15%.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14.4 MB, 334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3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1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9 of 118.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Buying searches in Google's top 10: today 6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Subaru dealer near Knoxville", Sutherlin Subaru is in it. Today that is 3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