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VinFast dealer around Forney hear Vinfast of Forney in 6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VinFast dealer near Forney"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Vinfast of Forney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2026-09-02. 3 things to fix, 1 of them costing the store buyers today. 2 fixed once in the first week, 1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On Google Maps the store is missing for "vinfast service". </a:t>
            </a:r>
            <a:r>
              <a:rPr sz="1300" b="0">
                <a:solidFill>
                  <a:srgbClr val="111111"/>
                </a:solidFill>
                <a:latin typeface="Arial"/>
              </a:rPr>
              <a:t>Map box "vinfast service": 0 of 25 points.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service link on the homepage is broken. </a:t>
            </a:r>
            <a:r>
              <a:rPr sz="1300" b="0">
                <a:solidFill>
                  <a:srgbClr val="111111"/>
                </a:solidFill>
                <a:latin typeface="Arial"/>
              </a:rPr>
              <a:t>The service page linked from the homepage returns an error (HTTP 404).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Google Business Profile is incomplete. </a:t>
            </a:r>
            <a:r>
              <a:rPr sz="1300" b="0">
                <a:solidFill>
                  <a:srgbClr val="111111"/>
                </a:solidFill>
                <a:latin typeface="Arial"/>
              </a:rPr>
              <a:t>Profile gaps: 1.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Already fine. </a:t>
            </a:r>
            <a:r>
              <a:rPr sz="1300" b="0">
                <a:solidFill>
                  <a:srgbClr val="111111"/>
                </a:solidFill>
                <a:latin typeface="Arial"/>
              </a:rPr>
              <a:t>AI assistants name the store in 6 of 6 answers. The assistants cite the store's own site 24 of 80 times. Google Maps shows the store at 25 of 25 points for "vinfast dealer".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FlexDealer (LiftKit).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VinFast and the VF 8 around Forney.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Fix the link and the page, add the service details in the code engines read.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Business Profile work every month: the right categories and services, fresh photos, weekly posts, steady new reviews with replies.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Map box "vinfast service": today 0 of 25 points.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VinFast dealer near Forney", Vinfast of Forney is in it. Today that is 6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