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400" b="1">
                <a:solidFill>
                  <a:srgbClr val="111111"/>
                </a:solidFill>
                <a:latin typeface="Arial"/>
              </a:rPr>
              <a:t>Buyers asking AI for a Jeep dealer around Baton Rouge hear Matt Bowers Chrysler Dodge Jeep Ram in 3 of 6 answers.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1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521208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Buyers now ask Google AI Overviews, ChatGPT, Copilot and Perplexity for "best Jeep dealer near Baton Rouge" before they ever open your site.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Those engines don't read your ads. They read your site's structure, your Google Business Profile, your reviews, Bing, and what other sites say about you.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If any of that is thin, the engine names a competitor. You never see the lead, so you never know it was lost.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These are not effort problems. Well-run stores have them, because nobody on the dealer side is looking at what the engines read.</a:t>
            </a:r>
          </a:p>
        </p:txBody>
      </p:sp>
      <p:sp>
        <p:nvSpPr>
          <p:cNvPr id="9" name="Rectangle 8"/>
          <p:cNvSpPr/>
          <p:nvPr/>
        </p:nvSpPr>
        <p:spPr>
          <a:xfrm>
            <a:off x="6035040" y="2331720"/>
            <a:ext cx="557784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17920" y="2441448"/>
            <a:ext cx="521208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What we found at Matt Bowers Chrysler Dodge Jeep Ram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0" y="2715768"/>
            <a:ext cx="521208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50" b="0">
                <a:solidFill>
                  <a:srgbClr val="666666"/>
                </a:solidFill>
                <a:latin typeface="Arial"/>
              </a:rPr>
              <a:t>Dealer Check, 2026-09-06. 9 things to fix, 2 of them costing the store buyers today. 6 fixed once in the first week, 3 worked every month.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0" y="3200400"/>
            <a:ext cx="521208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Reviews go unanswered. </a:t>
            </a:r>
            <a:r>
              <a:rPr sz="1250" b="0">
                <a:solidFill>
                  <a:srgbClr val="111111"/>
                </a:solidFill>
                <a:latin typeface="Arial"/>
              </a:rPr>
              <a:t>Owner replies to newest reviews: 0%.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The homepage is heavy on a phone. </a:t>
            </a:r>
            <a:r>
              <a:rPr sz="1250" b="0">
                <a:solidFill>
                  <a:srgbClr val="111111"/>
                </a:solidFill>
                <a:latin typeface="Arial"/>
              </a:rPr>
              <a:t>Mobile homepage weight: 12.3 MB, 452 requests.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AI assistants name the store only some of the time. </a:t>
            </a:r>
            <a:r>
              <a:rPr sz="1250" b="0">
                <a:solidFill>
                  <a:srgbClr val="111111"/>
                </a:solidFill>
                <a:latin typeface="Arial"/>
              </a:rPr>
              <a:t>Named by AI: 3 of 6 answers.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Asked what is on the lot right now, the assistants can't see the inventory. </a:t>
            </a:r>
            <a:r>
              <a:rPr sz="1250" b="0">
                <a:solidFill>
                  <a:srgbClr val="111111"/>
                </a:solidFill>
                <a:latin typeface="Arial"/>
              </a:rPr>
              <a:t>"In stock now" answers naming the store: 1 of 4.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AI quotes other sites about the store, not the store. </a:t>
            </a:r>
            <a:r>
              <a:rPr sz="1250" b="0">
                <a:solidFill>
                  <a:srgbClr val="111111"/>
                </a:solidFill>
                <a:latin typeface="Arial"/>
              </a:rPr>
              <a:t>Citations to the store's own site: 9 of 82.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Bing barely knows the store, and Bing is what ChatGPT reads. </a:t>
            </a:r>
            <a:r>
              <a:rPr sz="1250" b="0">
                <a:solidFill>
                  <a:srgbClr val="111111"/>
                </a:solidFill>
                <a:latin typeface="Arial"/>
              </a:rPr>
              <a:t>Searches in Bing's top 10: 0 of 10.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NEED FROM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Six things. One hour of your time. No developer on your side.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2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1. Website access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site runs on Dealer.com. Changes go through the vendor's admin or a support ticket.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Add Internet Automotive as an agency user. We confirm access works before anything is billed.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3484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2. Google Business Profile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Manager access for every rooftop.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Reviews, Q&amp;A, services, hours and photos live here. This is what AI engines read first.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672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8388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3. Analytics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8388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Google Analytics 4 and Search Console: viewer access.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Bing Webmaster Tools: we set it up if you don't have it.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4. One contact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person who approves new pages and the tone of review replies.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Written approvals. A same-day yes or no is enough.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9768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3484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5. Your priorities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check ran on Jeep and the Grand Cherokee around Baton Rouge.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Tell us the rooftops, the three models per store you most want to move, and the cities you sell to.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4672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8388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6. Kickoff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8388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hour, once.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After that you get a report every two weeks and a dashboard link. Nothing else is required of you.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Fix the foundation once. Build visibility every month. Show it every two weeks.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3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FIRST WEEK, ONCE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Fix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Compress the images, defer the scripts, drop the third-party tags that don't earn their keep.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Make sure every vehicle is in the inventory sitemap the day it lands and that Bing and Google pick it up, so the assistants can quote the lot, not a guess.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Give the site pages the assistants can quote: a plain answers file for AI crawlers, a real FAQ in the code they read and the store's rating in the code.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Register the site with Bing, submit the inventory sitemap, turn on instant indexing.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Claim and complete the Apple Business listing.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Complete the profile once: claim it, hours, services, description, the questions buyers ask answered in Q&amp;A, photos of the showroom, service bays and staff.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Baseline report: where the store stands on day one.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9768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9768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3484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Visibility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484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Every review answered within 48 hours, the negative ones first, in the store's own voice, with your sign-off on the tone.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Put the store where the assistants look: detailed recent reviews, the directories they cite, local press and video, and pages on the site that answer these exact questions.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page per city, written for that city, not copied.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Weekly check of what ChatGPT, Google AI Overviews and Copilot say about the store and its competitors.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4672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4672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8388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TWO WEEKS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8388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88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Same report every time, side by side with the last one.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Owner replies to newest reviews: today 0%.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Mobile homepage weight: today 12.3 MB, 452 requests.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Named by AI: today 3 of 6 answers.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"In stock now" answers naming the store: today 1 of 4.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Citations to the store's own site: today 9 of 82.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Searches in Bing's top 10: today 0 of 10.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Profile gaps: today 1.</a:t>
            </a:r>
          </a:p>
          <a:p>
            <a:pPr>
              <a:spcAft>
                <a:spcPts val="4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One page in plain English on top: what changed, what we did, what's next.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YOU GET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Your store named when the engines answer. Measured, not promised.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4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676656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Named in the answer. </a:t>
            </a:r>
            <a:r>
              <a:rPr sz="1400" b="0">
                <a:solidFill>
                  <a:srgbClr val="111111"/>
                </a:solidFill>
                <a:latin typeface="Arial"/>
              </a:rPr>
              <a:t>When Google, ChatGPT or Copilot answer "best Jeep dealer near Baton Rouge", Matt Bowers Chrysler Dodge Jeep Ram is in it. Today that is 3 of 6 answers; we count it every week and show you the count.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foundation that stays fixed. </a:t>
            </a:r>
            <a:r>
              <a:rPr sz="1400" b="0">
                <a:solidFill>
                  <a:srgbClr val="111111"/>
                </a:solidFill>
                <a:latin typeface="Arial"/>
              </a:rPr>
              <a:t>Schema, speed and indexing are done once and kept that way. No repeat charges for the same work.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Reviews handled.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review answered, more new ones coming in, no negative review left standing alone.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Bing and the AI engines covered. </a:t>
            </a:r>
            <a:r>
              <a:rPr sz="1400" b="0">
                <a:solidFill>
                  <a:srgbClr val="111111"/>
                </a:solidFill>
                <a:latin typeface="Arial"/>
              </a:rPr>
              <a:t>The channels your competitors ignore, working for you.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report you can read in two minutes.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two weeks, side by side with the last one, plus a live dashboard link.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six-month roadmap per rooftop. </a:t>
            </a:r>
            <a:r>
              <a:rPr sz="1400" b="0">
                <a:solidFill>
                  <a:srgbClr val="111111"/>
                </a:solidFill>
                <a:latin typeface="Arial"/>
              </a:rPr>
              <a:t>Audit → Prioritize → Execute → Measure → Optimize → Report. You always know what comes next.</a:t>
            </a:r>
          </a:p>
        </p:txBody>
      </p:sp>
      <p:sp>
        <p:nvSpPr>
          <p:cNvPr id="9" name="Rectangle 8"/>
          <p:cNvSpPr/>
          <p:nvPr/>
        </p:nvSpPr>
        <p:spPr>
          <a:xfrm>
            <a:off x="7589520" y="2331720"/>
            <a:ext cx="402336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0" y="244144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0" y="273405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$1,995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0" y="291693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0" y="333756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SEO, GEO and AEO: the audit and fixes, the monthly work and the reports on the previous slide.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0" y="422452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 + CTA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0" y="451713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$2,995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9760" y="470001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0" y="512064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Everything in AI Visibility, plus chat and the CTA package on your site.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0" y="4114800"/>
            <a:ext cx="3657600" cy="1828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0" y="5833872"/>
            <a:ext cx="36576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Onboarding audit and fixes included in both. First report within two weeks of access.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