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Buyers asking AI for a Honda dealer around Oklahoma City hear Battison Honda in 5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Honda dealer near Oklahoma City"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Battison Honda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2026-09-05. 6 things to fix, 1 of them costing the store buyers today. 4 fixed once in the first week, 2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300" b="0">
                <a:solidFill>
                  <a:srgbClr val="111111"/>
                </a:solidFill>
                <a:latin typeface="Arial"/>
              </a:rPr>
              <a:t>Mobile homepage weight: 4.8 MB, 300 requests.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30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Reviews go unanswered. </a:t>
            </a:r>
            <a:r>
              <a:rPr sz="1300" b="0">
                <a:solidFill>
                  <a:srgbClr val="111111"/>
                </a:solidFill>
                <a:latin typeface="Arial"/>
              </a:rPr>
              <a:t>Negative reviews unanswered: 2.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Not on Apple Maps in the results. </a:t>
            </a:r>
            <a:r>
              <a:rPr sz="1300" b="0">
                <a:solidFill>
                  <a:srgbClr val="111111"/>
                </a:solidFill>
                <a:latin typeface="Arial"/>
              </a:rPr>
              <a:t>Every iPhone opens Apple Maps by default; the store's Apple listing did not show for its name.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The Google Business Profile is incomplete. </a:t>
            </a:r>
            <a:r>
              <a:rPr sz="1300" b="0">
                <a:solidFill>
                  <a:srgbClr val="111111"/>
                </a:solidFill>
                <a:latin typeface="Arial"/>
              </a:rPr>
              <a:t>Profile gaps: 1.</a:t>
            </a:r>
          </a:p>
          <a:p>
            <a:pPr>
              <a:spcAft>
                <a:spcPts val="600"/>
              </a:spcAft>
            </a:pPr>
            <a:r>
              <a:rPr sz="1300" b="1">
                <a:solidFill>
                  <a:srgbClr val="111111"/>
                </a:solidFill>
                <a:latin typeface="Arial"/>
              </a:rPr>
              <a:t>No pages for the cities the store sells to. </a:t>
            </a:r>
            <a:r>
              <a:rPr sz="1300" b="0">
                <a:solidFill>
                  <a:srgbClr val="111111"/>
                </a:solidFill>
                <a:latin typeface="Arial"/>
              </a:rPr>
              <a:t>Buyers in the towns around Oklahoma City search with their own town's name.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DealerFire.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Honda and the CR-V around Oklahoma City.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Claim and complete the Apple Business listing.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Complete the profile once: claim it, hours, services, description, the questions buyers ask answered in Q&amp;A, photos of the showroom, service bays and staff.</a:t>
            </a:r>
          </a:p>
          <a:p>
            <a:pPr>
              <a:spcAft>
                <a:spcPts val="450"/>
              </a:spcAft>
            </a:pPr>
            <a:r>
              <a:rPr sz="115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Every review answered within 48 hours, the negative ones first, in the store's own voice, with your sign-off on the tone.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Mobile homepage weight: today 4.8 MB, 300 requests.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Negative reviews unanswered: today 2.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Profile gaps: today 1.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Honda dealer near Oklahoma City", Battison Honda is in it. Today that is 5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