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Subaru dealer around Kingston hear Sutherlin Subaru in 6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Subaru dealer near Kingston"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Sutherlin Subaru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7 things to fix, 2 of them costing the store buyers today. 5 fixed once in the first week, 2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Reviews go unanswered. </a:t>
            </a:r>
            <a:r>
              <a:rPr sz="1300" b="0">
                <a:solidFill>
                  <a:srgbClr val="111111"/>
                </a:solidFill>
                <a:latin typeface="Arial"/>
              </a:rPr>
              <a:t>Owner replies to newest reviews: 15%.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300" b="0">
                <a:solidFill>
                  <a:srgbClr val="111111"/>
                </a:solidFill>
                <a:latin typeface="Arial"/>
              </a:rPr>
              <a:t>Mobile homepage weight: 15.7 MB, 400 requests.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300" b="0">
                <a:solidFill>
                  <a:srgbClr val="111111"/>
                </a:solidFill>
                <a:latin typeface="Arial"/>
              </a:rPr>
              <a:t>Citations to the store's own site: 10 of 80.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30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phone number on the site is not the one on Google. </a:t>
            </a:r>
            <a:r>
              <a:rPr sz="1300" b="0">
                <a:solidFill>
                  <a:srgbClr val="111111"/>
                </a:solidFill>
                <a:latin typeface="Arial"/>
              </a:rPr>
              <a:t>Engines match a business by name, address and phone.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Google Business Profile is incomplete. </a:t>
            </a:r>
            <a:r>
              <a:rPr sz="1300" b="0">
                <a:solidFill>
                  <a:srgbClr val="111111"/>
                </a:solidFill>
                <a:latin typeface="Arial"/>
              </a:rPr>
              <a:t>Profile gaps: 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DealerOn.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Subaru and the Outback around Kingston.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Owner replies to newest reviews: today 15%.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Mobile homepage weight: today 15.7 MB, 400 requests.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Citations to the store's own site: today 10 of 80.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Subaru dealer near Kingston", Sutherlin Subaru is in it. Today that is 6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