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Buyers asking AI for a VinFast dealer around Forney hear Vinfast of Forney in 6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VinFast dealer near Forney"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Vinfast of Forney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2026-09-02. 7 things to fix, 2 of them costing the store buyers today. 3 fixed once in the first week, 4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On Google Maps the store is missing for "vinfast service". </a:t>
            </a:r>
            <a:r>
              <a:rPr sz="1300" b="0">
                <a:solidFill>
                  <a:srgbClr val="111111"/>
                </a:solidFill>
                <a:latin typeface="Arial"/>
              </a:rPr>
              <a:t>Map box "vinfast service": 0 of 25 points.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Reviews go unanswered. </a:t>
            </a:r>
            <a:r>
              <a:rPr sz="1300" b="0">
                <a:solidFill>
                  <a:srgbClr val="111111"/>
                </a:solidFill>
                <a:latin typeface="Arial"/>
              </a:rPr>
              <a:t>Owner replies to newest reviews: 2%.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Bing barely knows the store, and Bing is what ChatGPT reads. </a:t>
            </a:r>
            <a:r>
              <a:rPr sz="1300" b="0">
                <a:solidFill>
                  <a:srgbClr val="111111"/>
                </a:solidFill>
                <a:latin typeface="Arial"/>
              </a:rPr>
              <a:t>Searches in Bing's top 10: 0 of 10.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service link on the homepage is broken. </a:t>
            </a:r>
            <a:r>
              <a:rPr sz="1300" b="0">
                <a:solidFill>
                  <a:srgbClr val="111111"/>
                </a:solidFill>
                <a:latin typeface="Arial"/>
              </a:rPr>
              <a:t>The service page linked from the homepage returns an error (HTTP 404).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Few new reviews. </a:t>
            </a:r>
            <a:r>
              <a:rPr sz="1300" b="0">
                <a:solidFill>
                  <a:srgbClr val="111111"/>
                </a:solidFill>
                <a:latin typeface="Arial"/>
              </a:rPr>
              <a:t>New reviews in 30 days: 7.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Google Business Profile is incomplete. </a:t>
            </a:r>
            <a:r>
              <a:rPr sz="1300" b="0">
                <a:solidFill>
                  <a:srgbClr val="111111"/>
                </a:solidFill>
                <a:latin typeface="Arial"/>
              </a:rPr>
              <a:t>Profile gaps: 1.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FlexDealer (LiftKit).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VinFast and the VF 8 around Forney.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Register the site with Bing, submit the inventory sitemap, turn on instant indexing.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Fix the link and the page, add the service details in the code engines read.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Complete the profile once: claim it, hours, services, description, the questions buyers ask answered in Q&amp;A, photos of the showroom, service bays and staff.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Business Profile work every month: the right categories and services, fresh photos, weekly posts, steady new reviews with replies.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Every review answered within 48 hours, the negative ones first, in the store's own voice, with your sign-off on the tone.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A simple ask after every sale and service visit, by text, with the link.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Rewrite each city page with what is true for that city: distance, service hours, stock.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Map box "vinfast service": today 0 of 25 points.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Owner replies to newest reviews: today 2%.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Searches in Bing's top 10: today 0 of 10.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New reviews in 30 days: today 7.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Profile gaps: today 1.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VinFast dealer near Forney", Vinfast of Forney is in it. Today that is 6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