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400" b="1">
                <a:solidFill>
                  <a:srgbClr val="111111"/>
                </a:solidFill>
                <a:latin typeface="Arial"/>
              </a:rPr>
              <a:t>Buyers asking AI for a Kia dealer around Huntington Beach hear Sutherlin Kia Huntington Beach in 4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Kia dealer near Huntington Beach"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Sutherlin Kia Huntington Beach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2026-09-02. 11 things to fix. 8 fixed once in the first week, 3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AI assistants name the store only some of the time. </a:t>
            </a:r>
            <a:r>
              <a:rPr sz="1300" b="0">
                <a:solidFill>
                  <a:srgbClr val="111111"/>
                </a:solidFill>
                <a:latin typeface="Arial"/>
              </a:rPr>
              <a:t>Named by AI: 4 of 6 answers.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Asked what is on the lot right now, the assistants can't see the inventory. </a:t>
            </a:r>
            <a:r>
              <a:rPr sz="1300" b="0">
                <a:solidFill>
                  <a:srgbClr val="111111"/>
                </a:solidFill>
                <a:latin typeface="Arial"/>
              </a:rPr>
              <a:t>"In stock now" answers naming the store: 2 of 4.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300" b="0">
                <a:solidFill>
                  <a:srgbClr val="111111"/>
                </a:solidFill>
                <a:latin typeface="Arial"/>
              </a:rPr>
              <a:t>Citations to the store's own site: 10 of 77.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300" b="0">
                <a:solidFill>
                  <a:srgbClr val="111111"/>
                </a:solidFill>
                <a:latin typeface="Arial"/>
              </a:rPr>
              <a:t>Searches in Bing's top 10: 1 of 10.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Reviews go unanswered. </a:t>
            </a:r>
            <a:r>
              <a:rPr sz="1300" b="0">
                <a:solidFill>
                  <a:srgbClr val="111111"/>
                </a:solidFill>
                <a:latin typeface="Arial"/>
              </a:rPr>
              <a:t>Negative reviews unanswered: 3.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phone number on the site is not the one on Google. </a:t>
            </a:r>
            <a:r>
              <a:rPr sz="1300" b="0">
                <a:solidFill>
                  <a:srgbClr val="111111"/>
                </a:solidFill>
                <a:latin typeface="Arial"/>
              </a:rPr>
              <a:t>Engines match a business by name, address and phone.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DealerOn.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Kia and the Telluride around Huntington Beach.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Make sure every vehicle is in the inventory sitemap the day it lands and that Bing and Google pick it up, so the assistants can quote the lot, not a guess.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Give the site pages the assistants can quote: a plain answers file for AI crawlers, a real FAQ in the code they read and the store's rating in the code.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One phone everywhere: site, Google, directories.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Claim and complete the Apple Business listing.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Put the store where the assistants look: detailed recent reviews, the directories they cite, local press and video, and pages on the site that answer these exact questions.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Every review answered within 48 hours, the negative ones first, in the store's own voice, with your sign-off on the tone.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Named by AI: today 4 of 6 answers.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"In stock now" answers naming the store: today 2 of 4.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Citations to the store's own site: today 10 of 77.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Searches in Bing's top 10: today 1 of 10.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Negative reviews unanswered: today 3.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Mobile homepage weight: today 8.0 MB, 160 requests.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Kia dealer near Huntington Beach", Sutherlin Kia Huntington Beach is in it. Today that is 4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